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7" r:id="rId8"/>
    <p:sldId id="268" r:id="rId9"/>
    <p:sldId id="265" r:id="rId10"/>
    <p:sldId id="257" r:id="rId11"/>
    <p:sldId id="261" r:id="rId12"/>
    <p:sldId id="25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13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5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7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263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75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45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72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35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3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4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7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7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6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9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9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3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58E9377-58E2-46C3-96A0-2F1D80389F33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E2E11-BB62-40F5-9581-F91E2C4C7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97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A9D7-7856-49EB-99A1-EEB727E3E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5955" y="590550"/>
            <a:ext cx="8825658" cy="1919881"/>
          </a:xfrm>
        </p:spPr>
        <p:txBody>
          <a:bodyPr/>
          <a:lstStyle/>
          <a:p>
            <a:pPr rtl="1"/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آموزش رایگان زبان انگلیسی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C2794-64A8-4E0C-910D-71FDB6CE7F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Salamzaban.com</a:t>
            </a:r>
          </a:p>
        </p:txBody>
      </p:sp>
    </p:spTree>
    <p:extLst>
      <p:ext uri="{BB962C8B-B14F-4D97-AF65-F5344CB8AC3E}">
        <p14:creationId xmlns:p14="http://schemas.microsoft.com/office/powerpoint/2010/main" val="124987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CF316-525C-4582-B8A5-603A47E9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معنی رایگان چیه؟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8BAF7-C990-4015-8C7C-A7AB36882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dirty="0"/>
              <a:t>چه چیزی در این جهان رایگان است؟</a:t>
            </a:r>
            <a:br>
              <a:rPr lang="en-US" sz="4800" dirty="0"/>
            </a:br>
            <a:endParaRPr lang="fa-IR" sz="4800" dirty="0"/>
          </a:p>
          <a:p>
            <a:pPr algn="r" rtl="1"/>
            <a:endParaRPr lang="fa-IR" sz="4800" dirty="0"/>
          </a:p>
          <a:p>
            <a:pPr algn="r" rtl="1"/>
            <a:endParaRPr lang="fa-IR" sz="4800" dirty="0"/>
          </a:p>
        </p:txBody>
      </p:sp>
    </p:spTree>
    <p:extLst>
      <p:ext uri="{BB962C8B-B14F-4D97-AF65-F5344CB8AC3E}">
        <p14:creationId xmlns:p14="http://schemas.microsoft.com/office/powerpoint/2010/main" val="80819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90BF-CB62-474B-877B-D58A49FF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شما چه هزینه ای می پردازید؟</a:t>
            </a:r>
            <a:br>
              <a:rPr lang="fa-IR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0DBB0-54EA-4CCB-AA70-4274CB20E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4800" dirty="0"/>
              <a:t> </a:t>
            </a:r>
            <a:r>
              <a:rPr lang="fa-IR" sz="4800" dirty="0"/>
              <a:t>وقت</a:t>
            </a:r>
          </a:p>
          <a:p>
            <a:pPr algn="r" rtl="1"/>
            <a:r>
              <a:rPr lang="fa-IR" sz="4800" dirty="0"/>
              <a:t> پول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2924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F7210-8E49-4BC4-A019-3E3C53AD2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ویَژگی</a:t>
            </a:r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های دوره رایگان سلام زبان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234FE-4B7B-45F0-87A0-30DA85877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 مطالب کیفی رایگان + پشتیبانی رایگان</a:t>
            </a:r>
          </a:p>
          <a:p>
            <a:pPr algn="r" rtl="1"/>
            <a:r>
              <a:rPr lang="fa-IR" sz="4000" dirty="0"/>
              <a:t> نتیجه بخش</a:t>
            </a:r>
          </a:p>
          <a:p>
            <a:pPr algn="r" rtl="1"/>
            <a:r>
              <a:rPr lang="fa-IR" sz="4000" dirty="0"/>
              <a:t> با کیفیت </a:t>
            </a:r>
          </a:p>
          <a:p>
            <a:pPr algn="r" rtl="1"/>
            <a:r>
              <a:rPr lang="fa-IR" sz="4000"/>
              <a:t> در دسترس</a:t>
            </a:r>
            <a:endParaRPr lang="fa-IR" sz="4000" dirty="0"/>
          </a:p>
          <a:p>
            <a:pPr algn="r" rtl="1"/>
            <a:r>
              <a:rPr lang="fa-IR" sz="4000" dirty="0"/>
              <a:t> سریع</a:t>
            </a:r>
          </a:p>
          <a:p>
            <a:pPr marL="0" indent="0" algn="r" rtl="1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064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DA85-96E8-4786-83B2-5DD1C510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از کجا شروع کنم؟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F67F7-C0B5-41A7-80D8-EA98DE71C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dirty="0"/>
              <a:t>بخش شروع</a:t>
            </a:r>
          </a:p>
          <a:p>
            <a:pPr marL="0" indent="0" algn="r" rtl="1">
              <a:buNone/>
            </a:pPr>
            <a:endParaRPr lang="fa-IR" sz="4800" dirty="0"/>
          </a:p>
          <a:p>
            <a:pPr marL="0" indent="0" algn="ctr" rtl="1">
              <a:buNone/>
            </a:pPr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Salamzaban.com/start</a:t>
            </a:r>
          </a:p>
        </p:txBody>
      </p:sp>
    </p:spTree>
    <p:extLst>
      <p:ext uri="{BB962C8B-B14F-4D97-AF65-F5344CB8AC3E}">
        <p14:creationId xmlns:p14="http://schemas.microsoft.com/office/powerpoint/2010/main" val="379571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78EF3-78B3-4F84-9F7B-F7B07FB91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419" y="609601"/>
            <a:ext cx="9423780" cy="1491298"/>
          </a:xfrm>
        </p:spPr>
        <p:txBody>
          <a:bodyPr/>
          <a:lstStyle/>
          <a:p>
            <a:pPr algn="ctr" rtl="1"/>
            <a:r>
              <a:rPr lang="fa-IR" sz="5400" dirty="0">
                <a:solidFill>
                  <a:srgbClr val="FFC000"/>
                </a:solidFill>
              </a:rPr>
              <a:t>97 درصد شما اهلش نیستید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8DE49-E704-44BF-BC55-71A89E068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3600" dirty="0"/>
          </a:p>
          <a:p>
            <a:pPr marL="0" indent="0" algn="ctr" rtl="1">
              <a:buNone/>
            </a:pPr>
            <a:r>
              <a:rPr lang="fa-IR" sz="3600" dirty="0"/>
              <a:t>تقریبا همه </a:t>
            </a:r>
            <a:r>
              <a:rPr lang="fa-IR" sz="3600"/>
              <a:t>شما یادگیری را رها می کنید.</a:t>
            </a:r>
            <a:endParaRPr lang="fa-IR" sz="3600" dirty="0"/>
          </a:p>
          <a:p>
            <a:pPr marL="0" indent="0" algn="ctr" rtl="1">
              <a:buNone/>
            </a:pPr>
            <a:r>
              <a:rPr lang="fa-IR" sz="3600" dirty="0"/>
              <a:t>چه رایگان چه غیر رایگان</a:t>
            </a:r>
          </a:p>
          <a:p>
            <a:pPr marL="0" indent="0" algn="ctr" rtl="1">
              <a:buNone/>
            </a:pPr>
            <a:r>
              <a:rPr lang="fa-IR" sz="3600" dirty="0"/>
              <a:t>چه خصوصی چه عمومی</a:t>
            </a:r>
          </a:p>
          <a:p>
            <a:pPr marL="0" indent="0" algn="ctr" rtl="1">
              <a:buNone/>
            </a:pPr>
            <a:r>
              <a:rPr lang="fa-IR" sz="3600" dirty="0"/>
              <a:t>چه مجازی چه حضوری</a:t>
            </a:r>
          </a:p>
          <a:p>
            <a:pPr marL="0" indent="0" algn="ctr" rtl="1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624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61C99-ACA9-498C-B4B4-5A97EC4E2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05168"/>
            <a:ext cx="9404723" cy="1071282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چرا نخواهید خواند؟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56FD1-A161-4C7A-9B14-83C5A46DB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643" y="2283759"/>
            <a:ext cx="8946541" cy="2290482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/>
              <a:t>مشکل اینه که فکر می</a:t>
            </a:r>
            <a:r>
              <a:rPr lang="en-US" sz="4000" dirty="0"/>
              <a:t> </a:t>
            </a:r>
            <a:r>
              <a:rPr lang="fa-IR" sz="4000" dirty="0"/>
              <a:t>کنید عمر</a:t>
            </a:r>
            <a:r>
              <a:rPr lang="en-US" sz="4000" dirty="0"/>
              <a:t> </a:t>
            </a:r>
            <a:r>
              <a:rPr lang="fa-IR" sz="4000" dirty="0"/>
              <a:t>انسان بی انتها است.</a:t>
            </a:r>
            <a:endParaRPr lang="en-US" sz="4000" dirty="0"/>
          </a:p>
          <a:p>
            <a:pPr algn="r" rt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583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AEA02-ABF3-4F05-AF8D-26F765BF6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/>
              <a:t> مشکل مالی نیست. </a:t>
            </a:r>
            <a:endParaRPr lang="en-US" sz="4400" dirty="0"/>
          </a:p>
          <a:p>
            <a:pPr algn="r" rtl="1"/>
            <a:r>
              <a:rPr lang="en-US" sz="4400" dirty="0"/>
              <a:t> </a:t>
            </a:r>
            <a:r>
              <a:rPr lang="fa-IR" sz="4400" dirty="0"/>
              <a:t>اکثر مطالب سلام زبان رایگان و واقعاً با کیفیت.</a:t>
            </a:r>
          </a:p>
          <a:p>
            <a:pPr marL="0" indent="0" algn="r" rtl="1">
              <a:buNone/>
            </a:pPr>
            <a:endParaRPr lang="en-US" sz="4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9F60C3-6EFB-48B8-B511-5BD730CC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چرا نخواهید خواند؟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6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F787D-6862-463E-9CE2-618B74542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مشکل نداشتن هدف و انگیزه هست.</a:t>
            </a:r>
          </a:p>
          <a:p>
            <a:pPr marL="0" indent="0" algn="r" rtl="1">
              <a:buNone/>
            </a:pPr>
            <a:endParaRPr lang="fa-IR" sz="4000" dirty="0"/>
          </a:p>
          <a:p>
            <a:pPr algn="r" rtl="1"/>
            <a:r>
              <a:rPr lang="fa-IR" sz="4000" dirty="0"/>
              <a:t> دیدن فیلم بدون زیرنویس.</a:t>
            </a:r>
          </a:p>
          <a:p>
            <a:pPr algn="r" rtl="1"/>
            <a:r>
              <a:rPr lang="fa-IR" sz="4000" dirty="0"/>
              <a:t> زندگی بدون دانش زبان نمیشه</a:t>
            </a:r>
            <a:r>
              <a:rPr lang="en-US" sz="4000" dirty="0"/>
              <a:t>.</a:t>
            </a:r>
            <a:r>
              <a:rPr lang="fa-IR" sz="4000" dirty="0"/>
              <a:t> شعار.</a:t>
            </a:r>
          </a:p>
          <a:p>
            <a:pPr algn="r" rtl="1"/>
            <a:r>
              <a:rPr lang="fa-IR" sz="4000" dirty="0"/>
              <a:t> مهاجرت.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B874B8-608D-47C3-937A-362248EE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چرا نخواهید خواند؟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8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652DD-77C9-491E-8BAC-067FCECB4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4400" dirty="0"/>
              <a:t>مشکل اصلی تنبلی و بی نظمی هست.</a:t>
            </a:r>
          </a:p>
          <a:p>
            <a:pPr algn="r" rt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ED3086-28ED-4473-8535-EF015C24B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452438"/>
            <a:ext cx="9404350" cy="1400175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چرا نخواهید خواند؟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29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B58F-6E4A-4D9E-A056-505872BDA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چرا نخواهید خواند؟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26A01-64B2-4311-909E-4D400C403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چون </a:t>
            </a:r>
            <a:r>
              <a:rPr lang="fa-IR" sz="4000" dirty="0" err="1"/>
              <a:t>مارکوپولو</a:t>
            </a:r>
            <a:r>
              <a:rPr lang="fa-IR" sz="4000" dirty="0"/>
              <a:t> هستید.</a:t>
            </a:r>
          </a:p>
          <a:p>
            <a:pPr marL="0" indent="0" algn="r" rtl="1">
              <a:buNone/>
            </a:pP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1738855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B5BF8-6D63-4B8B-8FDD-223BD374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مجازی یا حضوری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BF9D7-738A-432F-9E75-B1D830E73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/>
              <a:t> بازم </a:t>
            </a:r>
            <a:r>
              <a:rPr lang="fa-IR" sz="4000" dirty="0" err="1"/>
              <a:t>نمی</a:t>
            </a:r>
            <a:r>
              <a:rPr lang="fa-IR" sz="4000" dirty="0"/>
              <a:t> </a:t>
            </a:r>
            <a:r>
              <a:rPr lang="fa-IR" sz="4000" dirty="0" err="1"/>
              <a:t>خونید</a:t>
            </a:r>
            <a:r>
              <a:rPr lang="fa-IR" sz="400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824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2B9D9-C829-4AB0-8D2B-EC7E8DE1C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a-IR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مشکل روانی است.</a:t>
            </a:r>
          </a:p>
          <a:p>
            <a:pPr marL="0" indent="0" algn="r" rtl="1">
              <a:buNone/>
            </a:pPr>
            <a:endParaRPr lang="en-US" sz="4400" dirty="0"/>
          </a:p>
          <a:p>
            <a:pPr algn="r" rtl="1"/>
            <a:r>
              <a:rPr lang="fa-IR" sz="4400" dirty="0"/>
              <a:t> اضطراب بی مورد</a:t>
            </a:r>
          </a:p>
          <a:p>
            <a:pPr algn="r" rtl="1"/>
            <a:r>
              <a:rPr lang="fa-IR" sz="4400" dirty="0"/>
              <a:t>کمال گرایی</a:t>
            </a:r>
          </a:p>
          <a:p>
            <a:pPr algn="r" rtl="1"/>
            <a:r>
              <a:rPr lang="fa-IR" sz="4400" dirty="0"/>
              <a:t>وسواس فکری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2C88EE3-6E44-481A-ABD8-3A5660E6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3" y="452438"/>
            <a:ext cx="9404350" cy="1400175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چرا نخواهید خواند؟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57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192</TotalTime>
  <Words>206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آموزش رایگان زبان انگلیسی</vt:lpstr>
      <vt:lpstr>97 درصد شما اهلش نیستید</vt:lpstr>
      <vt:lpstr>چرا نخواهید خواند؟</vt:lpstr>
      <vt:lpstr>چرا نخواهید خواند؟</vt:lpstr>
      <vt:lpstr>چرا نخواهید خواند؟</vt:lpstr>
      <vt:lpstr>چرا نخواهید خواند؟</vt:lpstr>
      <vt:lpstr>چرا نخواهید خواند؟</vt:lpstr>
      <vt:lpstr>مجازی یا حضوری</vt:lpstr>
      <vt:lpstr>چرا نخواهید خواند؟</vt:lpstr>
      <vt:lpstr>معنی رایگان چیه؟</vt:lpstr>
      <vt:lpstr> شما چه هزینه ای می پردازید؟ </vt:lpstr>
      <vt:lpstr>ویَژگی های دوره رایگان سلام زبان</vt:lpstr>
      <vt:lpstr>از کجا شروع کنم؟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رایگان زبان انگلیسی</dc:title>
  <dc:creator>Salamzaban</dc:creator>
  <cp:lastModifiedBy>Salamzaban</cp:lastModifiedBy>
  <cp:revision>59</cp:revision>
  <dcterms:created xsi:type="dcterms:W3CDTF">2022-11-07T19:43:40Z</dcterms:created>
  <dcterms:modified xsi:type="dcterms:W3CDTF">2022-12-24T14:47:30Z</dcterms:modified>
</cp:coreProperties>
</file>